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56" r:id="rId2"/>
    <p:sldId id="273" r:id="rId3"/>
    <p:sldId id="263" r:id="rId4"/>
    <p:sldId id="264" r:id="rId5"/>
    <p:sldId id="265" r:id="rId6"/>
    <p:sldId id="285" r:id="rId7"/>
    <p:sldId id="266" r:id="rId8"/>
    <p:sldId id="267" r:id="rId9"/>
    <p:sldId id="268" r:id="rId10"/>
    <p:sldId id="270" r:id="rId11"/>
    <p:sldId id="28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DEF2E-C275-4B38-AE9E-04C553AE174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D3BFEF-97B8-4818-A389-4A63F63E0CD4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28EB2FA6-F17F-460E-93CB-3FC6435BCB97}" type="parTrans" cxnId="{9AAA45C9-AB11-4768-992C-5FA4FC033690}">
      <dgm:prSet/>
      <dgm:spPr/>
      <dgm:t>
        <a:bodyPr/>
        <a:lstStyle/>
        <a:p>
          <a:endParaRPr lang="ru-RU"/>
        </a:p>
      </dgm:t>
    </dgm:pt>
    <dgm:pt modelId="{E7A05A70-5CBA-41F0-A8BA-DCEC7061E97F}" type="sibTrans" cxnId="{9AAA45C9-AB11-4768-992C-5FA4FC033690}">
      <dgm:prSet/>
      <dgm:spPr/>
      <dgm:t>
        <a:bodyPr/>
        <a:lstStyle/>
        <a:p>
          <a:endParaRPr lang="ru-RU"/>
        </a:p>
      </dgm:t>
    </dgm:pt>
    <dgm:pt modelId="{E15C86FD-0D8A-4872-9F21-4ECC0882B3D1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8776FE05-21DA-4B66-B766-9BCC6FEB2855}" type="parTrans" cxnId="{A5EC34BF-2B73-4642-97F9-5C6F4C149CC8}">
      <dgm:prSet/>
      <dgm:spPr/>
      <dgm:t>
        <a:bodyPr/>
        <a:lstStyle/>
        <a:p>
          <a:endParaRPr lang="ru-RU"/>
        </a:p>
      </dgm:t>
    </dgm:pt>
    <dgm:pt modelId="{D7354DAB-CD08-4765-8A86-5DDA42053B72}" type="sibTrans" cxnId="{A5EC34BF-2B73-4642-97F9-5C6F4C149CC8}">
      <dgm:prSet/>
      <dgm:spPr/>
      <dgm:t>
        <a:bodyPr/>
        <a:lstStyle/>
        <a:p>
          <a:endParaRPr lang="ru-RU"/>
        </a:p>
      </dgm:t>
    </dgm:pt>
    <dgm:pt modelId="{0E44DB7B-3CCF-4D60-BA30-9A9EC4AF27EA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90150A50-40F3-4193-8F98-B6B16222E3E6}" type="parTrans" cxnId="{8B647162-7A14-424E-8464-CBE787C0C9B7}">
      <dgm:prSet/>
      <dgm:spPr/>
      <dgm:t>
        <a:bodyPr/>
        <a:lstStyle/>
        <a:p>
          <a:endParaRPr lang="ru-RU"/>
        </a:p>
      </dgm:t>
    </dgm:pt>
    <dgm:pt modelId="{18E1F7FA-4BA8-4777-B19F-863AB21E17DB}" type="sibTrans" cxnId="{8B647162-7A14-424E-8464-CBE787C0C9B7}">
      <dgm:prSet/>
      <dgm:spPr/>
      <dgm:t>
        <a:bodyPr/>
        <a:lstStyle/>
        <a:p>
          <a:endParaRPr lang="ru-RU"/>
        </a:p>
      </dgm:t>
    </dgm:pt>
    <dgm:pt modelId="{88035435-AEF8-44D2-8A59-7595EA71F8E7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1BE6F40-3A93-4C19-95D7-52F57EC5FA80}" type="parTrans" cxnId="{A58D6BD3-2050-4BC7-AEF3-2D3A688C9131}">
      <dgm:prSet/>
      <dgm:spPr/>
      <dgm:t>
        <a:bodyPr/>
        <a:lstStyle/>
        <a:p>
          <a:endParaRPr lang="ru-RU"/>
        </a:p>
      </dgm:t>
    </dgm:pt>
    <dgm:pt modelId="{758918B5-E140-440A-BF76-5841257AA101}" type="sibTrans" cxnId="{A58D6BD3-2050-4BC7-AEF3-2D3A688C9131}">
      <dgm:prSet/>
      <dgm:spPr/>
      <dgm:t>
        <a:bodyPr/>
        <a:lstStyle/>
        <a:p>
          <a:endParaRPr lang="ru-RU"/>
        </a:p>
      </dgm:t>
    </dgm:pt>
    <dgm:pt modelId="{262DD5CF-3474-40C4-B7D0-704DB27764EB}" type="pres">
      <dgm:prSet presAssocID="{7FADEF2E-C275-4B38-AE9E-04C553AE174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ACAC88-AE7B-4F66-ADBC-D20751563A5D}" type="pres">
      <dgm:prSet presAssocID="{7FADEF2E-C275-4B38-AE9E-04C553AE1742}" presName="arrow" presStyleLbl="bgShp" presStyleIdx="0" presStyleCnt="1" custScaleX="117647"/>
      <dgm:spPr>
        <a:solidFill>
          <a:schemeClr val="tx2">
            <a:lumMod val="60000"/>
            <a:lumOff val="40000"/>
          </a:schemeClr>
        </a:solidFill>
      </dgm:spPr>
    </dgm:pt>
    <dgm:pt modelId="{519CA196-6FD4-4B59-ACBF-F00EFEC7B520}" type="pres">
      <dgm:prSet presAssocID="{7FADEF2E-C275-4B38-AE9E-04C553AE1742}" presName="linearProcess" presStyleCnt="0"/>
      <dgm:spPr/>
    </dgm:pt>
    <dgm:pt modelId="{6A3E2BAB-BE39-4E6A-A03A-B491D192CAA6}" type="pres">
      <dgm:prSet presAssocID="{70D3BFEF-97B8-4818-A389-4A63F63E0CD4}" presName="textNode" presStyleLbl="node1" presStyleIdx="0" presStyleCnt="4" custScaleX="62178" custLinFactNeighborX="-68035" custLinFactNeighborY="-4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DFBAC-57C8-4D07-BF4D-3F61A4600E26}" type="pres">
      <dgm:prSet presAssocID="{E7A05A70-5CBA-41F0-A8BA-DCEC7061E97F}" presName="sibTrans" presStyleCnt="0"/>
      <dgm:spPr/>
    </dgm:pt>
    <dgm:pt modelId="{623D224C-2A08-4A14-8E2C-38A7D9D5294A}" type="pres">
      <dgm:prSet presAssocID="{E15C86FD-0D8A-4872-9F21-4ECC0882B3D1}" presName="textNode" presStyleLbl="node1" presStyleIdx="1" presStyleCnt="4" custScaleX="64458" custLinFactX="-2653" custLinFactNeighborX="-100000" custLinFactNeighborY="-3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AC214-8860-4CFA-9FB2-5646491D5C96}" type="pres">
      <dgm:prSet presAssocID="{D7354DAB-CD08-4765-8A86-5DDA42053B72}" presName="sibTrans" presStyleCnt="0"/>
      <dgm:spPr/>
    </dgm:pt>
    <dgm:pt modelId="{F789C897-97D2-4889-A0AB-9A56169ACA00}" type="pres">
      <dgm:prSet presAssocID="{88035435-AEF8-44D2-8A59-7595EA71F8E7}" presName="textNode" presStyleLbl="node1" presStyleIdx="2" presStyleCnt="4" custScaleX="60068" custLinFactX="25182" custLinFactNeighborX="100000" custLinFactNeighborY="-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F7253-D73E-46B5-BB29-11345227D4D8}" type="pres">
      <dgm:prSet presAssocID="{758918B5-E140-440A-BF76-5841257AA101}" presName="sibTrans" presStyleCnt="0"/>
      <dgm:spPr/>
    </dgm:pt>
    <dgm:pt modelId="{D0925AB5-6CC2-425B-8115-CE426933753E}" type="pres">
      <dgm:prSet presAssocID="{0E44DB7B-3CCF-4D60-BA30-9A9EC4AF27EA}" presName="textNode" presStyleLbl="node1" presStyleIdx="3" presStyleCnt="4" custScaleX="60134" custLinFactX="-86181" custLinFactNeighborX="-100000" custLinFactNeighborY="-4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525697-3D9A-4754-942F-CE94890902A7}" type="presOf" srcId="{70D3BFEF-97B8-4818-A389-4A63F63E0CD4}" destId="{6A3E2BAB-BE39-4E6A-A03A-B491D192CAA6}" srcOrd="0" destOrd="0" presId="urn:microsoft.com/office/officeart/2005/8/layout/hProcess9"/>
    <dgm:cxn modelId="{25F5B9A6-54D8-481A-A716-41AE6CE9780D}" type="presOf" srcId="{88035435-AEF8-44D2-8A59-7595EA71F8E7}" destId="{F789C897-97D2-4889-A0AB-9A56169ACA00}" srcOrd="0" destOrd="0" presId="urn:microsoft.com/office/officeart/2005/8/layout/hProcess9"/>
    <dgm:cxn modelId="{A5EC34BF-2B73-4642-97F9-5C6F4C149CC8}" srcId="{7FADEF2E-C275-4B38-AE9E-04C553AE1742}" destId="{E15C86FD-0D8A-4872-9F21-4ECC0882B3D1}" srcOrd="1" destOrd="0" parTransId="{8776FE05-21DA-4B66-B766-9BCC6FEB2855}" sibTransId="{D7354DAB-CD08-4765-8A86-5DDA42053B72}"/>
    <dgm:cxn modelId="{A58D6BD3-2050-4BC7-AEF3-2D3A688C9131}" srcId="{7FADEF2E-C275-4B38-AE9E-04C553AE1742}" destId="{88035435-AEF8-44D2-8A59-7595EA71F8E7}" srcOrd="2" destOrd="0" parTransId="{51BE6F40-3A93-4C19-95D7-52F57EC5FA80}" sibTransId="{758918B5-E140-440A-BF76-5841257AA101}"/>
    <dgm:cxn modelId="{8B647162-7A14-424E-8464-CBE787C0C9B7}" srcId="{7FADEF2E-C275-4B38-AE9E-04C553AE1742}" destId="{0E44DB7B-3CCF-4D60-BA30-9A9EC4AF27EA}" srcOrd="3" destOrd="0" parTransId="{90150A50-40F3-4193-8F98-B6B16222E3E6}" sibTransId="{18E1F7FA-4BA8-4777-B19F-863AB21E17DB}"/>
    <dgm:cxn modelId="{5C78416B-2C7D-4FDD-9691-0E6052D1B88D}" type="presOf" srcId="{7FADEF2E-C275-4B38-AE9E-04C553AE1742}" destId="{262DD5CF-3474-40C4-B7D0-704DB27764EB}" srcOrd="0" destOrd="0" presId="urn:microsoft.com/office/officeart/2005/8/layout/hProcess9"/>
    <dgm:cxn modelId="{1C0E795D-7946-4ADD-B4AC-AEF4D79529FE}" type="presOf" srcId="{E15C86FD-0D8A-4872-9F21-4ECC0882B3D1}" destId="{623D224C-2A08-4A14-8E2C-38A7D9D5294A}" srcOrd="0" destOrd="0" presId="urn:microsoft.com/office/officeart/2005/8/layout/hProcess9"/>
    <dgm:cxn modelId="{9AAA45C9-AB11-4768-992C-5FA4FC033690}" srcId="{7FADEF2E-C275-4B38-AE9E-04C553AE1742}" destId="{70D3BFEF-97B8-4818-A389-4A63F63E0CD4}" srcOrd="0" destOrd="0" parTransId="{28EB2FA6-F17F-460E-93CB-3FC6435BCB97}" sibTransId="{E7A05A70-5CBA-41F0-A8BA-DCEC7061E97F}"/>
    <dgm:cxn modelId="{13D3C7AC-E82E-4BC2-A8EB-C8063DF1AF9F}" type="presOf" srcId="{0E44DB7B-3CCF-4D60-BA30-9A9EC4AF27EA}" destId="{D0925AB5-6CC2-425B-8115-CE426933753E}" srcOrd="0" destOrd="0" presId="urn:microsoft.com/office/officeart/2005/8/layout/hProcess9"/>
    <dgm:cxn modelId="{6AC3B5B8-02F7-487A-B1B8-47DBCC5F17E7}" type="presParOf" srcId="{262DD5CF-3474-40C4-B7D0-704DB27764EB}" destId="{15ACAC88-AE7B-4F66-ADBC-D20751563A5D}" srcOrd="0" destOrd="0" presId="urn:microsoft.com/office/officeart/2005/8/layout/hProcess9"/>
    <dgm:cxn modelId="{0DC5939A-4896-4948-BC91-D2C7206760F7}" type="presParOf" srcId="{262DD5CF-3474-40C4-B7D0-704DB27764EB}" destId="{519CA196-6FD4-4B59-ACBF-F00EFEC7B520}" srcOrd="1" destOrd="0" presId="urn:microsoft.com/office/officeart/2005/8/layout/hProcess9"/>
    <dgm:cxn modelId="{C8C7733C-DA4D-4D7A-9DF4-5884AE907D3F}" type="presParOf" srcId="{519CA196-6FD4-4B59-ACBF-F00EFEC7B520}" destId="{6A3E2BAB-BE39-4E6A-A03A-B491D192CAA6}" srcOrd="0" destOrd="0" presId="urn:microsoft.com/office/officeart/2005/8/layout/hProcess9"/>
    <dgm:cxn modelId="{61FB5D6F-D016-4034-96AA-4FD43D235455}" type="presParOf" srcId="{519CA196-6FD4-4B59-ACBF-F00EFEC7B520}" destId="{E2FDFBAC-57C8-4D07-BF4D-3F61A4600E26}" srcOrd="1" destOrd="0" presId="urn:microsoft.com/office/officeart/2005/8/layout/hProcess9"/>
    <dgm:cxn modelId="{4A7A4A69-2F4D-414D-8103-784C238E0BE3}" type="presParOf" srcId="{519CA196-6FD4-4B59-ACBF-F00EFEC7B520}" destId="{623D224C-2A08-4A14-8E2C-38A7D9D5294A}" srcOrd="2" destOrd="0" presId="urn:microsoft.com/office/officeart/2005/8/layout/hProcess9"/>
    <dgm:cxn modelId="{F618CD22-B231-429D-9A5E-7B4C98FADF9D}" type="presParOf" srcId="{519CA196-6FD4-4B59-ACBF-F00EFEC7B520}" destId="{0B1AC214-8860-4CFA-9FB2-5646491D5C96}" srcOrd="3" destOrd="0" presId="urn:microsoft.com/office/officeart/2005/8/layout/hProcess9"/>
    <dgm:cxn modelId="{A6D59E43-BA04-4FEC-9CC0-F3BB0875F983}" type="presParOf" srcId="{519CA196-6FD4-4B59-ACBF-F00EFEC7B520}" destId="{F789C897-97D2-4889-A0AB-9A56169ACA00}" srcOrd="4" destOrd="0" presId="urn:microsoft.com/office/officeart/2005/8/layout/hProcess9"/>
    <dgm:cxn modelId="{2951891D-5E36-4D8B-B201-EABAC786D4D5}" type="presParOf" srcId="{519CA196-6FD4-4B59-ACBF-F00EFEC7B520}" destId="{B22F7253-D73E-46B5-BB29-11345227D4D8}" srcOrd="5" destOrd="0" presId="urn:microsoft.com/office/officeart/2005/8/layout/hProcess9"/>
    <dgm:cxn modelId="{3A5090D9-B66D-4E71-9D25-8E1571F1C5BF}" type="presParOf" srcId="{519CA196-6FD4-4B59-ACBF-F00EFEC7B520}" destId="{D0925AB5-6CC2-425B-8115-CE426933753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1E04FF-D1D3-470B-915B-540B3D4448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CD741D-F7C4-4320-8E9F-B35D00E29886}">
      <dgm:prSet phldrT="[Текст]"/>
      <dgm:spPr/>
      <dgm:t>
        <a:bodyPr/>
        <a:lstStyle/>
        <a:p>
          <a:r>
            <a:rPr lang="kk-KZ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Қоректік тізбектер</a:t>
          </a:r>
          <a:endParaRPr lang="ru-RU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C35B2FE-5E4B-44C2-AEED-2362565C8F52}" type="parTrans" cxnId="{4139B85F-035C-43DF-95F9-24939E827F13}">
      <dgm:prSet/>
      <dgm:spPr/>
      <dgm:t>
        <a:bodyPr/>
        <a:lstStyle/>
        <a:p>
          <a:endParaRPr lang="ru-RU"/>
        </a:p>
      </dgm:t>
    </dgm:pt>
    <dgm:pt modelId="{F9801E1E-2776-4522-ABF2-45B576131DCC}" type="sibTrans" cxnId="{4139B85F-035C-43DF-95F9-24939E827F13}">
      <dgm:prSet/>
      <dgm:spPr/>
      <dgm:t>
        <a:bodyPr/>
        <a:lstStyle/>
        <a:p>
          <a:endParaRPr lang="ru-RU"/>
        </a:p>
      </dgm:t>
    </dgm:pt>
    <dgm:pt modelId="{630E09E8-F2FA-4F70-A79F-DCEF68908973}">
      <dgm:prSet phldrT="[Текст]"/>
      <dgm:spPr/>
      <dgm:t>
        <a:bodyPr/>
        <a:lstStyle/>
        <a:p>
          <a:r>
            <a:rPr lang="kk-KZ" b="1" dirty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жайылымдық</a:t>
          </a:r>
          <a:endParaRPr lang="ru-RU" b="1" dirty="0">
            <a:solidFill>
              <a:srgbClr val="006600"/>
            </a:solidFill>
            <a:latin typeface="Arial" pitchFamily="34" charset="0"/>
            <a:cs typeface="Arial" pitchFamily="34" charset="0"/>
          </a:endParaRPr>
        </a:p>
      </dgm:t>
    </dgm:pt>
    <dgm:pt modelId="{790A78E5-31FC-455A-95E4-D3B221C465A9}" type="parTrans" cxnId="{61594157-631B-4C01-B86B-377B2D979ED7}">
      <dgm:prSet/>
      <dgm:spPr/>
      <dgm:t>
        <a:bodyPr/>
        <a:lstStyle/>
        <a:p>
          <a:endParaRPr lang="ru-RU"/>
        </a:p>
      </dgm:t>
    </dgm:pt>
    <dgm:pt modelId="{078271D2-FA1A-4C4F-9A80-FF04D466E15F}" type="sibTrans" cxnId="{61594157-631B-4C01-B86B-377B2D979ED7}">
      <dgm:prSet/>
      <dgm:spPr/>
      <dgm:t>
        <a:bodyPr/>
        <a:lstStyle/>
        <a:p>
          <a:endParaRPr lang="ru-RU"/>
        </a:p>
      </dgm:t>
    </dgm:pt>
    <dgm:pt modelId="{C4606CDA-5CD2-41AD-AC21-B40599BE955A}">
      <dgm:prSet phldrT="[Текст]" custT="1"/>
      <dgm:spPr/>
      <dgm:t>
        <a:bodyPr/>
        <a:lstStyle/>
        <a:p>
          <a:pPr algn="ctr"/>
          <a:r>
            <a:rPr lang="ru-RU" sz="2000" b="1" dirty="0" err="1">
              <a:solidFill>
                <a:srgbClr val="006600"/>
              </a:solidFill>
              <a:latin typeface="Arial" pitchFamily="34" charset="0"/>
              <a:cs typeface="Arial" pitchFamily="34" charset="0"/>
            </a:rPr>
            <a:t>Фотосинтездеуші</a:t>
          </a:r>
          <a:r>
            <a:rPr lang="ru-RU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>
              <a:solidFill>
                <a:srgbClr val="006600"/>
              </a:solidFill>
              <a:latin typeface="Arial" pitchFamily="34" charset="0"/>
              <a:cs typeface="Arial" pitchFamily="34" charset="0"/>
            </a:rPr>
            <a:t>ағзалардан басталады</a:t>
          </a:r>
          <a:endParaRPr lang="ru-RU" sz="2000" b="1" dirty="0">
            <a:solidFill>
              <a:srgbClr val="006600"/>
            </a:solidFill>
            <a:latin typeface="Arial" pitchFamily="34" charset="0"/>
            <a:cs typeface="Arial" pitchFamily="34" charset="0"/>
          </a:endParaRPr>
        </a:p>
      </dgm:t>
    </dgm:pt>
    <dgm:pt modelId="{72B4E714-0D5E-4485-A983-0E56A96225CD}" type="parTrans" cxnId="{BDB3A2C0-AD4F-4BCB-9430-96857573F5C0}">
      <dgm:prSet/>
      <dgm:spPr/>
      <dgm:t>
        <a:bodyPr/>
        <a:lstStyle/>
        <a:p>
          <a:endParaRPr lang="ru-RU"/>
        </a:p>
      </dgm:t>
    </dgm:pt>
    <dgm:pt modelId="{41909519-AC15-4919-93CE-AD8AC610466D}" type="sibTrans" cxnId="{BDB3A2C0-AD4F-4BCB-9430-96857573F5C0}">
      <dgm:prSet/>
      <dgm:spPr/>
      <dgm:t>
        <a:bodyPr/>
        <a:lstStyle/>
        <a:p>
          <a:endParaRPr lang="ru-RU"/>
        </a:p>
      </dgm:t>
    </dgm:pt>
    <dgm:pt modelId="{D347000B-2709-464D-B365-BE9CE6B3541C}">
      <dgm:prSet phldrT="[Текст]"/>
      <dgm:spPr/>
      <dgm:t>
        <a:bodyPr/>
        <a:lstStyle/>
        <a:p>
          <a:r>
            <a:rPr lang="ru-RU" b="1" dirty="0" err="1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детритті</a:t>
          </a:r>
          <a:endParaRPr lang="ru-RU" b="1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A2EE7ED-88E0-425C-AE8B-30CC6D783D1C}" type="parTrans" cxnId="{17F467C1-3F50-4D75-B027-C92D022AE9BF}">
      <dgm:prSet/>
      <dgm:spPr/>
      <dgm:t>
        <a:bodyPr/>
        <a:lstStyle/>
        <a:p>
          <a:endParaRPr lang="ru-RU"/>
        </a:p>
      </dgm:t>
    </dgm:pt>
    <dgm:pt modelId="{9913896C-37E3-4B3F-9435-8A5E7A0339DA}" type="sibTrans" cxnId="{17F467C1-3F50-4D75-B027-C92D022AE9BF}">
      <dgm:prSet/>
      <dgm:spPr/>
      <dgm:t>
        <a:bodyPr/>
        <a:lstStyle/>
        <a:p>
          <a:endParaRPr lang="ru-RU"/>
        </a:p>
      </dgm:t>
    </dgm:pt>
    <dgm:pt modelId="{84D0CE00-E842-411A-BA59-4EEB3C4DA0F2}">
      <dgm:prSet phldrT="[Текст]" custT="1"/>
      <dgm:spPr/>
      <dgm:t>
        <a:bodyPr/>
        <a:lstStyle/>
        <a:p>
          <a:pPr algn="ctr"/>
          <a:r>
            <a:rPr lang="ru-RU" sz="2000" b="1" dirty="0" err="1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Өсімдік қалдықтарынан, өлекселерден,  жануарлар</a:t>
          </a:r>
          <a:r>
            <a: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экскременттерінен</a:t>
          </a:r>
          <a:endParaRPr lang="ru-RU" sz="2000" b="1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algn="ctr"/>
          <a:r>
            <a: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(детрит) </a:t>
          </a:r>
          <a:r>
            <a:rPr lang="ru-RU" sz="2000" b="1" dirty="0" err="1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басталады</a:t>
          </a:r>
          <a:endParaRPr lang="ru-RU" sz="2000" b="1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643895F-9B9F-45A2-AFAB-8C26F2A82426}" type="parTrans" cxnId="{47E20FAE-FACF-4E2E-8FBA-9A3317B6A9D3}">
      <dgm:prSet/>
      <dgm:spPr/>
      <dgm:t>
        <a:bodyPr/>
        <a:lstStyle/>
        <a:p>
          <a:endParaRPr lang="ru-RU"/>
        </a:p>
      </dgm:t>
    </dgm:pt>
    <dgm:pt modelId="{63CF4CC8-4A74-4271-A41E-210CBB4B4E65}" type="sibTrans" cxnId="{47E20FAE-FACF-4E2E-8FBA-9A3317B6A9D3}">
      <dgm:prSet/>
      <dgm:spPr/>
      <dgm:t>
        <a:bodyPr/>
        <a:lstStyle/>
        <a:p>
          <a:endParaRPr lang="ru-RU"/>
        </a:p>
      </dgm:t>
    </dgm:pt>
    <dgm:pt modelId="{AA552E7D-FDD9-4D58-917B-ADB16A30A9F5}" type="pres">
      <dgm:prSet presAssocID="{4D1E04FF-D1D3-470B-915B-540B3D4448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040994A-26E3-4198-B24C-F4D6F8391874}" type="pres">
      <dgm:prSet presAssocID="{11CD741D-F7C4-4320-8E9F-B35D00E29886}" presName="hierRoot1" presStyleCnt="0"/>
      <dgm:spPr/>
    </dgm:pt>
    <dgm:pt modelId="{41F11C9A-ACBE-4D0B-A6DE-76CB86B9E862}" type="pres">
      <dgm:prSet presAssocID="{11CD741D-F7C4-4320-8E9F-B35D00E29886}" presName="composite" presStyleCnt="0"/>
      <dgm:spPr/>
    </dgm:pt>
    <dgm:pt modelId="{FD83C3BA-AF18-457A-ABDB-E560DA6A2249}" type="pres">
      <dgm:prSet presAssocID="{11CD741D-F7C4-4320-8E9F-B35D00E29886}" presName="background" presStyleLbl="node0" presStyleIdx="0" presStyleCnt="1"/>
      <dgm:spPr/>
    </dgm:pt>
    <dgm:pt modelId="{D8C8B12D-2493-4610-AB49-A97EA70C2220}" type="pres">
      <dgm:prSet presAssocID="{11CD741D-F7C4-4320-8E9F-B35D00E2988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2DB159-312E-4AE4-BD0C-85F8ECE6520F}" type="pres">
      <dgm:prSet presAssocID="{11CD741D-F7C4-4320-8E9F-B35D00E29886}" presName="hierChild2" presStyleCnt="0"/>
      <dgm:spPr/>
    </dgm:pt>
    <dgm:pt modelId="{A5822204-53F7-48C2-B8F1-8420CDB47808}" type="pres">
      <dgm:prSet presAssocID="{790A78E5-31FC-455A-95E4-D3B221C465A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53670EF-BA12-4107-8989-8E17376AF8C2}" type="pres">
      <dgm:prSet presAssocID="{630E09E8-F2FA-4F70-A79F-DCEF68908973}" presName="hierRoot2" presStyleCnt="0"/>
      <dgm:spPr/>
    </dgm:pt>
    <dgm:pt modelId="{F8565D9E-A467-4C19-AAEF-B66A0C7A8E1B}" type="pres">
      <dgm:prSet presAssocID="{630E09E8-F2FA-4F70-A79F-DCEF68908973}" presName="composite2" presStyleCnt="0"/>
      <dgm:spPr/>
    </dgm:pt>
    <dgm:pt modelId="{C3E34357-1F24-41A5-B06E-A7D5605FE516}" type="pres">
      <dgm:prSet presAssocID="{630E09E8-F2FA-4F70-A79F-DCEF68908973}" presName="background2" presStyleLbl="node2" presStyleIdx="0" presStyleCnt="2"/>
      <dgm:spPr/>
    </dgm:pt>
    <dgm:pt modelId="{B89E565C-CE6E-4E5F-B5BB-FDE13D0AA60A}" type="pres">
      <dgm:prSet presAssocID="{630E09E8-F2FA-4F70-A79F-DCEF68908973}" presName="text2" presStyleLbl="fgAcc2" presStyleIdx="0" presStyleCnt="2" custScaleY="64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04EAE-2BF1-43D3-B250-39614FF7745D}" type="pres">
      <dgm:prSet presAssocID="{630E09E8-F2FA-4F70-A79F-DCEF68908973}" presName="hierChild3" presStyleCnt="0"/>
      <dgm:spPr/>
    </dgm:pt>
    <dgm:pt modelId="{4D5E8B11-69B5-4ED2-B183-BDCEF51EE35E}" type="pres">
      <dgm:prSet presAssocID="{72B4E714-0D5E-4485-A983-0E56A96225CD}" presName="Name17" presStyleLbl="parChTrans1D3" presStyleIdx="0" presStyleCnt="2"/>
      <dgm:spPr/>
      <dgm:t>
        <a:bodyPr/>
        <a:lstStyle/>
        <a:p>
          <a:endParaRPr lang="ru-RU"/>
        </a:p>
      </dgm:t>
    </dgm:pt>
    <dgm:pt modelId="{372EB07C-2FDF-4789-897B-0016A62CEAEF}" type="pres">
      <dgm:prSet presAssocID="{C4606CDA-5CD2-41AD-AC21-B40599BE955A}" presName="hierRoot3" presStyleCnt="0"/>
      <dgm:spPr/>
    </dgm:pt>
    <dgm:pt modelId="{FD653F81-2B26-4362-9B5C-0BEE0BA41003}" type="pres">
      <dgm:prSet presAssocID="{C4606CDA-5CD2-41AD-AC21-B40599BE955A}" presName="composite3" presStyleCnt="0"/>
      <dgm:spPr/>
    </dgm:pt>
    <dgm:pt modelId="{096081B4-77B1-45EC-9924-C6092FC23FAE}" type="pres">
      <dgm:prSet presAssocID="{C4606CDA-5CD2-41AD-AC21-B40599BE955A}" presName="background3" presStyleLbl="node3" presStyleIdx="0" presStyleCnt="2"/>
      <dgm:spPr/>
    </dgm:pt>
    <dgm:pt modelId="{3B3B6FA8-0ED1-442D-B4B3-FB8762E30ED7}" type="pres">
      <dgm:prSet presAssocID="{C4606CDA-5CD2-41AD-AC21-B40599BE955A}" presName="text3" presStyleLbl="fgAcc3" presStyleIdx="0" presStyleCnt="2" custScaleX="162220" custScaleY="1898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79EB34-FE8E-4AB1-80E4-8809646E8AFF}" type="pres">
      <dgm:prSet presAssocID="{C4606CDA-5CD2-41AD-AC21-B40599BE955A}" presName="hierChild4" presStyleCnt="0"/>
      <dgm:spPr/>
    </dgm:pt>
    <dgm:pt modelId="{B03E7299-8515-461D-962F-42722F26E85F}" type="pres">
      <dgm:prSet presAssocID="{6A2EE7ED-88E0-425C-AE8B-30CC6D783D1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E9239A-CC59-4B43-A7C0-AAA789C36B2A}" type="pres">
      <dgm:prSet presAssocID="{D347000B-2709-464D-B365-BE9CE6B3541C}" presName="hierRoot2" presStyleCnt="0"/>
      <dgm:spPr/>
    </dgm:pt>
    <dgm:pt modelId="{C1D5FC86-EEC4-4361-A0D9-BECD647584E0}" type="pres">
      <dgm:prSet presAssocID="{D347000B-2709-464D-B365-BE9CE6B3541C}" presName="composite2" presStyleCnt="0"/>
      <dgm:spPr/>
    </dgm:pt>
    <dgm:pt modelId="{920D4820-A976-41AA-AD2D-DCB62B5E85CF}" type="pres">
      <dgm:prSet presAssocID="{D347000B-2709-464D-B365-BE9CE6B3541C}" presName="background2" presStyleLbl="node2" presStyleIdx="1" presStyleCnt="2"/>
      <dgm:spPr/>
    </dgm:pt>
    <dgm:pt modelId="{1FF2B5DE-2702-4857-9683-4CF2D621CDF5}" type="pres">
      <dgm:prSet presAssocID="{D347000B-2709-464D-B365-BE9CE6B3541C}" presName="text2" presStyleLbl="fgAcc2" presStyleIdx="1" presStyleCnt="2" custScaleY="64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697FCA-7537-4435-AB11-2A15963FD157}" type="pres">
      <dgm:prSet presAssocID="{D347000B-2709-464D-B365-BE9CE6B3541C}" presName="hierChild3" presStyleCnt="0"/>
      <dgm:spPr/>
    </dgm:pt>
    <dgm:pt modelId="{4BBBC2D5-C71C-4EEF-80EC-FFCB6D246521}" type="pres">
      <dgm:prSet presAssocID="{0643895F-9B9F-45A2-AFAB-8C26F2A82426}" presName="Name17" presStyleLbl="parChTrans1D3" presStyleIdx="1" presStyleCnt="2"/>
      <dgm:spPr/>
      <dgm:t>
        <a:bodyPr/>
        <a:lstStyle/>
        <a:p>
          <a:endParaRPr lang="ru-RU"/>
        </a:p>
      </dgm:t>
    </dgm:pt>
    <dgm:pt modelId="{0A7F5E96-9D5C-4B79-BEF0-F214D8A2D082}" type="pres">
      <dgm:prSet presAssocID="{84D0CE00-E842-411A-BA59-4EEB3C4DA0F2}" presName="hierRoot3" presStyleCnt="0"/>
      <dgm:spPr/>
    </dgm:pt>
    <dgm:pt modelId="{3BDC922A-3A0B-4C79-9FCD-EB86B2A942EF}" type="pres">
      <dgm:prSet presAssocID="{84D0CE00-E842-411A-BA59-4EEB3C4DA0F2}" presName="composite3" presStyleCnt="0"/>
      <dgm:spPr/>
    </dgm:pt>
    <dgm:pt modelId="{AB2512B2-EA15-4FAA-93A1-6128C7477A9F}" type="pres">
      <dgm:prSet presAssocID="{84D0CE00-E842-411A-BA59-4EEB3C4DA0F2}" presName="background3" presStyleLbl="node3" presStyleIdx="1" presStyleCnt="2"/>
      <dgm:spPr/>
    </dgm:pt>
    <dgm:pt modelId="{8A08A10E-DD9E-4732-B2EC-1A0990F9F753}" type="pres">
      <dgm:prSet presAssocID="{84D0CE00-E842-411A-BA59-4EEB3C4DA0F2}" presName="text3" presStyleLbl="fgAcc3" presStyleIdx="1" presStyleCnt="2" custScaleX="166690" custScaleY="1937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F2D523-ADF0-4442-A304-5808ED8C80FA}" type="pres">
      <dgm:prSet presAssocID="{84D0CE00-E842-411A-BA59-4EEB3C4DA0F2}" presName="hierChild4" presStyleCnt="0"/>
      <dgm:spPr/>
    </dgm:pt>
  </dgm:ptLst>
  <dgm:cxnLst>
    <dgm:cxn modelId="{59BFDFC2-D799-437F-81A2-C74F3F5969A7}" type="presOf" srcId="{630E09E8-F2FA-4F70-A79F-DCEF68908973}" destId="{B89E565C-CE6E-4E5F-B5BB-FDE13D0AA60A}" srcOrd="0" destOrd="0" presId="urn:microsoft.com/office/officeart/2005/8/layout/hierarchy1"/>
    <dgm:cxn modelId="{17F467C1-3F50-4D75-B027-C92D022AE9BF}" srcId="{11CD741D-F7C4-4320-8E9F-B35D00E29886}" destId="{D347000B-2709-464D-B365-BE9CE6B3541C}" srcOrd="1" destOrd="0" parTransId="{6A2EE7ED-88E0-425C-AE8B-30CC6D783D1C}" sibTransId="{9913896C-37E3-4B3F-9435-8A5E7A0339DA}"/>
    <dgm:cxn modelId="{61594157-631B-4C01-B86B-377B2D979ED7}" srcId="{11CD741D-F7C4-4320-8E9F-B35D00E29886}" destId="{630E09E8-F2FA-4F70-A79F-DCEF68908973}" srcOrd="0" destOrd="0" parTransId="{790A78E5-31FC-455A-95E4-D3B221C465A9}" sibTransId="{078271D2-FA1A-4C4F-9A80-FF04D466E15F}"/>
    <dgm:cxn modelId="{836105F4-ACA8-4DDA-9585-CFD8E20EE908}" type="presOf" srcId="{4D1E04FF-D1D3-470B-915B-540B3D444824}" destId="{AA552E7D-FDD9-4D58-917B-ADB16A30A9F5}" srcOrd="0" destOrd="0" presId="urn:microsoft.com/office/officeart/2005/8/layout/hierarchy1"/>
    <dgm:cxn modelId="{32186023-686A-43E8-B839-72783640B46B}" type="presOf" srcId="{0643895F-9B9F-45A2-AFAB-8C26F2A82426}" destId="{4BBBC2D5-C71C-4EEF-80EC-FFCB6D246521}" srcOrd="0" destOrd="0" presId="urn:microsoft.com/office/officeart/2005/8/layout/hierarchy1"/>
    <dgm:cxn modelId="{4139B85F-035C-43DF-95F9-24939E827F13}" srcId="{4D1E04FF-D1D3-470B-915B-540B3D444824}" destId="{11CD741D-F7C4-4320-8E9F-B35D00E29886}" srcOrd="0" destOrd="0" parTransId="{6C35B2FE-5E4B-44C2-AEED-2362565C8F52}" sibTransId="{F9801E1E-2776-4522-ABF2-45B576131DCC}"/>
    <dgm:cxn modelId="{A4778139-2133-4A56-82B8-7AAEC814150E}" type="presOf" srcId="{11CD741D-F7C4-4320-8E9F-B35D00E29886}" destId="{D8C8B12D-2493-4610-AB49-A97EA70C2220}" srcOrd="0" destOrd="0" presId="urn:microsoft.com/office/officeart/2005/8/layout/hierarchy1"/>
    <dgm:cxn modelId="{821E637F-26F8-4C30-9B4C-6DC62EFDAFBD}" type="presOf" srcId="{6A2EE7ED-88E0-425C-AE8B-30CC6D783D1C}" destId="{B03E7299-8515-461D-962F-42722F26E85F}" srcOrd="0" destOrd="0" presId="urn:microsoft.com/office/officeart/2005/8/layout/hierarchy1"/>
    <dgm:cxn modelId="{751393B2-4D35-4435-9B0B-D96F192E8331}" type="presOf" srcId="{84D0CE00-E842-411A-BA59-4EEB3C4DA0F2}" destId="{8A08A10E-DD9E-4732-B2EC-1A0990F9F753}" srcOrd="0" destOrd="0" presId="urn:microsoft.com/office/officeart/2005/8/layout/hierarchy1"/>
    <dgm:cxn modelId="{BDB3A2C0-AD4F-4BCB-9430-96857573F5C0}" srcId="{630E09E8-F2FA-4F70-A79F-DCEF68908973}" destId="{C4606CDA-5CD2-41AD-AC21-B40599BE955A}" srcOrd="0" destOrd="0" parTransId="{72B4E714-0D5E-4485-A983-0E56A96225CD}" sibTransId="{41909519-AC15-4919-93CE-AD8AC610466D}"/>
    <dgm:cxn modelId="{9CB9F5AE-4CD3-4F74-B154-CDE5CBD992CE}" type="presOf" srcId="{72B4E714-0D5E-4485-A983-0E56A96225CD}" destId="{4D5E8B11-69B5-4ED2-B183-BDCEF51EE35E}" srcOrd="0" destOrd="0" presId="urn:microsoft.com/office/officeart/2005/8/layout/hierarchy1"/>
    <dgm:cxn modelId="{A15F489B-85A4-4BA4-9CAA-29D7AA5BAEFD}" type="presOf" srcId="{D347000B-2709-464D-B365-BE9CE6B3541C}" destId="{1FF2B5DE-2702-4857-9683-4CF2D621CDF5}" srcOrd="0" destOrd="0" presId="urn:microsoft.com/office/officeart/2005/8/layout/hierarchy1"/>
    <dgm:cxn modelId="{0A8A9C7A-D31D-418E-A405-4506EE7067EA}" type="presOf" srcId="{790A78E5-31FC-455A-95E4-D3B221C465A9}" destId="{A5822204-53F7-48C2-B8F1-8420CDB47808}" srcOrd="0" destOrd="0" presId="urn:microsoft.com/office/officeart/2005/8/layout/hierarchy1"/>
    <dgm:cxn modelId="{47E20FAE-FACF-4E2E-8FBA-9A3317B6A9D3}" srcId="{D347000B-2709-464D-B365-BE9CE6B3541C}" destId="{84D0CE00-E842-411A-BA59-4EEB3C4DA0F2}" srcOrd="0" destOrd="0" parTransId="{0643895F-9B9F-45A2-AFAB-8C26F2A82426}" sibTransId="{63CF4CC8-4A74-4271-A41E-210CBB4B4E65}"/>
    <dgm:cxn modelId="{C95669BB-9356-4E56-A783-299DE9380722}" type="presOf" srcId="{C4606CDA-5CD2-41AD-AC21-B40599BE955A}" destId="{3B3B6FA8-0ED1-442D-B4B3-FB8762E30ED7}" srcOrd="0" destOrd="0" presId="urn:microsoft.com/office/officeart/2005/8/layout/hierarchy1"/>
    <dgm:cxn modelId="{D8BF3F08-73F3-4E1C-92BF-D2CCF0211E86}" type="presParOf" srcId="{AA552E7D-FDD9-4D58-917B-ADB16A30A9F5}" destId="{F040994A-26E3-4198-B24C-F4D6F8391874}" srcOrd="0" destOrd="0" presId="urn:microsoft.com/office/officeart/2005/8/layout/hierarchy1"/>
    <dgm:cxn modelId="{CCAD7EF2-57CF-42CB-9207-D3F99B2C29B7}" type="presParOf" srcId="{F040994A-26E3-4198-B24C-F4D6F8391874}" destId="{41F11C9A-ACBE-4D0B-A6DE-76CB86B9E862}" srcOrd="0" destOrd="0" presId="urn:microsoft.com/office/officeart/2005/8/layout/hierarchy1"/>
    <dgm:cxn modelId="{2EC7246C-B1D4-40DF-8F77-BA2E0FA96A15}" type="presParOf" srcId="{41F11C9A-ACBE-4D0B-A6DE-76CB86B9E862}" destId="{FD83C3BA-AF18-457A-ABDB-E560DA6A2249}" srcOrd="0" destOrd="0" presId="urn:microsoft.com/office/officeart/2005/8/layout/hierarchy1"/>
    <dgm:cxn modelId="{CD05CC63-C739-4286-A184-2B6B638AD9C6}" type="presParOf" srcId="{41F11C9A-ACBE-4D0B-A6DE-76CB86B9E862}" destId="{D8C8B12D-2493-4610-AB49-A97EA70C2220}" srcOrd="1" destOrd="0" presId="urn:microsoft.com/office/officeart/2005/8/layout/hierarchy1"/>
    <dgm:cxn modelId="{6C9C375B-8E0D-4187-AFFF-747FFD2ED237}" type="presParOf" srcId="{F040994A-26E3-4198-B24C-F4D6F8391874}" destId="{512DB159-312E-4AE4-BD0C-85F8ECE6520F}" srcOrd="1" destOrd="0" presId="urn:microsoft.com/office/officeart/2005/8/layout/hierarchy1"/>
    <dgm:cxn modelId="{4498B725-5ACA-4378-9B70-EE8DDE929A45}" type="presParOf" srcId="{512DB159-312E-4AE4-BD0C-85F8ECE6520F}" destId="{A5822204-53F7-48C2-B8F1-8420CDB47808}" srcOrd="0" destOrd="0" presId="urn:microsoft.com/office/officeart/2005/8/layout/hierarchy1"/>
    <dgm:cxn modelId="{99F206DB-B514-488D-8D3C-C2AD74BB5C51}" type="presParOf" srcId="{512DB159-312E-4AE4-BD0C-85F8ECE6520F}" destId="{053670EF-BA12-4107-8989-8E17376AF8C2}" srcOrd="1" destOrd="0" presId="urn:microsoft.com/office/officeart/2005/8/layout/hierarchy1"/>
    <dgm:cxn modelId="{14E9D337-9145-45C0-AEE2-09D56B40D7AF}" type="presParOf" srcId="{053670EF-BA12-4107-8989-8E17376AF8C2}" destId="{F8565D9E-A467-4C19-AAEF-B66A0C7A8E1B}" srcOrd="0" destOrd="0" presId="urn:microsoft.com/office/officeart/2005/8/layout/hierarchy1"/>
    <dgm:cxn modelId="{3A6A82AA-05E0-47A2-9526-B239CD9FE8EB}" type="presParOf" srcId="{F8565D9E-A467-4C19-AAEF-B66A0C7A8E1B}" destId="{C3E34357-1F24-41A5-B06E-A7D5605FE516}" srcOrd="0" destOrd="0" presId="urn:microsoft.com/office/officeart/2005/8/layout/hierarchy1"/>
    <dgm:cxn modelId="{60C863AE-4B1B-4BF7-BCED-2CCD8A1E04E6}" type="presParOf" srcId="{F8565D9E-A467-4C19-AAEF-B66A0C7A8E1B}" destId="{B89E565C-CE6E-4E5F-B5BB-FDE13D0AA60A}" srcOrd="1" destOrd="0" presId="urn:microsoft.com/office/officeart/2005/8/layout/hierarchy1"/>
    <dgm:cxn modelId="{138B21AA-D97C-4ACF-9C7E-CFB6423BA854}" type="presParOf" srcId="{053670EF-BA12-4107-8989-8E17376AF8C2}" destId="{75004EAE-2BF1-43D3-B250-39614FF7745D}" srcOrd="1" destOrd="0" presId="urn:microsoft.com/office/officeart/2005/8/layout/hierarchy1"/>
    <dgm:cxn modelId="{3D79E65D-19E6-4524-8475-29008C7684FC}" type="presParOf" srcId="{75004EAE-2BF1-43D3-B250-39614FF7745D}" destId="{4D5E8B11-69B5-4ED2-B183-BDCEF51EE35E}" srcOrd="0" destOrd="0" presId="urn:microsoft.com/office/officeart/2005/8/layout/hierarchy1"/>
    <dgm:cxn modelId="{446AEF37-EB70-4DF4-88E5-68D2C291D3B6}" type="presParOf" srcId="{75004EAE-2BF1-43D3-B250-39614FF7745D}" destId="{372EB07C-2FDF-4789-897B-0016A62CEAEF}" srcOrd="1" destOrd="0" presId="urn:microsoft.com/office/officeart/2005/8/layout/hierarchy1"/>
    <dgm:cxn modelId="{68CE3DDC-B72D-4F3A-85B4-C34220AD57F5}" type="presParOf" srcId="{372EB07C-2FDF-4789-897B-0016A62CEAEF}" destId="{FD653F81-2B26-4362-9B5C-0BEE0BA41003}" srcOrd="0" destOrd="0" presId="urn:microsoft.com/office/officeart/2005/8/layout/hierarchy1"/>
    <dgm:cxn modelId="{0ADFABB0-765F-4676-B97E-BAFA6DFAD1F6}" type="presParOf" srcId="{FD653F81-2B26-4362-9B5C-0BEE0BA41003}" destId="{096081B4-77B1-45EC-9924-C6092FC23FAE}" srcOrd="0" destOrd="0" presId="urn:microsoft.com/office/officeart/2005/8/layout/hierarchy1"/>
    <dgm:cxn modelId="{CA75579E-A0C8-43E8-9CD8-EA8460690237}" type="presParOf" srcId="{FD653F81-2B26-4362-9B5C-0BEE0BA41003}" destId="{3B3B6FA8-0ED1-442D-B4B3-FB8762E30ED7}" srcOrd="1" destOrd="0" presId="urn:microsoft.com/office/officeart/2005/8/layout/hierarchy1"/>
    <dgm:cxn modelId="{199F08C7-E1AA-4346-87E5-F8BC80FEDC47}" type="presParOf" srcId="{372EB07C-2FDF-4789-897B-0016A62CEAEF}" destId="{5D79EB34-FE8E-4AB1-80E4-8809646E8AFF}" srcOrd="1" destOrd="0" presId="urn:microsoft.com/office/officeart/2005/8/layout/hierarchy1"/>
    <dgm:cxn modelId="{EDC85DF2-A37D-4BAB-AC6F-6FA475026B76}" type="presParOf" srcId="{512DB159-312E-4AE4-BD0C-85F8ECE6520F}" destId="{B03E7299-8515-461D-962F-42722F26E85F}" srcOrd="2" destOrd="0" presId="urn:microsoft.com/office/officeart/2005/8/layout/hierarchy1"/>
    <dgm:cxn modelId="{ACFADD58-E3F0-4C31-BF5D-84D1271ABED0}" type="presParOf" srcId="{512DB159-312E-4AE4-BD0C-85F8ECE6520F}" destId="{6CE9239A-CC59-4B43-A7C0-AAA789C36B2A}" srcOrd="3" destOrd="0" presId="urn:microsoft.com/office/officeart/2005/8/layout/hierarchy1"/>
    <dgm:cxn modelId="{FBDF8A24-389D-47CD-83C1-FDA34E06D40A}" type="presParOf" srcId="{6CE9239A-CC59-4B43-A7C0-AAA789C36B2A}" destId="{C1D5FC86-EEC4-4361-A0D9-BECD647584E0}" srcOrd="0" destOrd="0" presId="urn:microsoft.com/office/officeart/2005/8/layout/hierarchy1"/>
    <dgm:cxn modelId="{653C0D83-AAF4-49A5-B689-8BB7968B6636}" type="presParOf" srcId="{C1D5FC86-EEC4-4361-A0D9-BECD647584E0}" destId="{920D4820-A976-41AA-AD2D-DCB62B5E85CF}" srcOrd="0" destOrd="0" presId="urn:microsoft.com/office/officeart/2005/8/layout/hierarchy1"/>
    <dgm:cxn modelId="{FF8FCBD1-0F5B-4FB3-BA5C-90D8EB7F000F}" type="presParOf" srcId="{C1D5FC86-EEC4-4361-A0D9-BECD647584E0}" destId="{1FF2B5DE-2702-4857-9683-4CF2D621CDF5}" srcOrd="1" destOrd="0" presId="urn:microsoft.com/office/officeart/2005/8/layout/hierarchy1"/>
    <dgm:cxn modelId="{A11E59E7-CB6B-454B-888C-58E050ABAB8E}" type="presParOf" srcId="{6CE9239A-CC59-4B43-A7C0-AAA789C36B2A}" destId="{C3697FCA-7537-4435-AB11-2A15963FD157}" srcOrd="1" destOrd="0" presId="urn:microsoft.com/office/officeart/2005/8/layout/hierarchy1"/>
    <dgm:cxn modelId="{ED47EFB6-EF7C-4515-89D6-22CC3936B14F}" type="presParOf" srcId="{C3697FCA-7537-4435-AB11-2A15963FD157}" destId="{4BBBC2D5-C71C-4EEF-80EC-FFCB6D246521}" srcOrd="0" destOrd="0" presId="urn:microsoft.com/office/officeart/2005/8/layout/hierarchy1"/>
    <dgm:cxn modelId="{B0C24A7E-BF80-4F3F-9669-FC7513957AF5}" type="presParOf" srcId="{C3697FCA-7537-4435-AB11-2A15963FD157}" destId="{0A7F5E96-9D5C-4B79-BEF0-F214D8A2D082}" srcOrd="1" destOrd="0" presId="urn:microsoft.com/office/officeart/2005/8/layout/hierarchy1"/>
    <dgm:cxn modelId="{63AEAE6F-18EE-4452-963C-C9858086A8B3}" type="presParOf" srcId="{0A7F5E96-9D5C-4B79-BEF0-F214D8A2D082}" destId="{3BDC922A-3A0B-4C79-9FCD-EB86B2A942EF}" srcOrd="0" destOrd="0" presId="urn:microsoft.com/office/officeart/2005/8/layout/hierarchy1"/>
    <dgm:cxn modelId="{7C1BDDEE-C619-4682-A6C3-A8F827048E8A}" type="presParOf" srcId="{3BDC922A-3A0B-4C79-9FCD-EB86B2A942EF}" destId="{AB2512B2-EA15-4FAA-93A1-6128C7477A9F}" srcOrd="0" destOrd="0" presId="urn:microsoft.com/office/officeart/2005/8/layout/hierarchy1"/>
    <dgm:cxn modelId="{BCC95463-F6E0-4F8A-96B5-6D731D65A0D4}" type="presParOf" srcId="{3BDC922A-3A0B-4C79-9FCD-EB86B2A942EF}" destId="{8A08A10E-DD9E-4732-B2EC-1A0990F9F753}" srcOrd="1" destOrd="0" presId="urn:microsoft.com/office/officeart/2005/8/layout/hierarchy1"/>
    <dgm:cxn modelId="{FE153676-C76E-4423-9BCF-BB961B367E74}" type="presParOf" srcId="{0A7F5E96-9D5C-4B79-BEF0-F214D8A2D082}" destId="{72F2D523-ADF0-4442-A304-5808ED8C80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CAC88-AE7B-4F66-ADBC-D20751563A5D}">
      <dsp:nvSpPr>
        <dsp:cNvPr id="0" name=""/>
        <dsp:cNvSpPr/>
      </dsp:nvSpPr>
      <dsp:spPr>
        <a:xfrm>
          <a:off x="1" y="0"/>
          <a:ext cx="7143796" cy="4064000"/>
        </a:xfrm>
        <a:prstGeom prst="rightArrow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E2BAB-BE39-4E6A-A03A-B491D192CAA6}">
      <dsp:nvSpPr>
        <dsp:cNvPr id="0" name=""/>
        <dsp:cNvSpPr/>
      </dsp:nvSpPr>
      <dsp:spPr>
        <a:xfrm>
          <a:off x="148058" y="1143008"/>
          <a:ext cx="1332561" cy="162560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13108" y="1208058"/>
        <a:ext cx="1202461" cy="1495500"/>
      </dsp:txXfrm>
    </dsp:sp>
    <dsp:sp modelId="{623D224C-2A08-4A14-8E2C-38A7D9D5294A}">
      <dsp:nvSpPr>
        <dsp:cNvPr id="0" name=""/>
        <dsp:cNvSpPr/>
      </dsp:nvSpPr>
      <dsp:spPr>
        <a:xfrm>
          <a:off x="1666777" y="1156646"/>
          <a:ext cx="1381425" cy="162560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1734213" y="1224082"/>
        <a:ext cx="1246553" cy="1490728"/>
      </dsp:txXfrm>
    </dsp:sp>
    <dsp:sp modelId="{F789C897-97D2-4889-A0AB-9A56169ACA00}">
      <dsp:nvSpPr>
        <dsp:cNvPr id="0" name=""/>
        <dsp:cNvSpPr/>
      </dsp:nvSpPr>
      <dsp:spPr>
        <a:xfrm>
          <a:off x="4716315" y="1214453"/>
          <a:ext cx="1287341" cy="1625600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4779158" y="1277296"/>
        <a:ext cx="1161655" cy="1499914"/>
      </dsp:txXfrm>
    </dsp:sp>
    <dsp:sp modelId="{D0925AB5-6CC2-425B-8115-CE426933753E}">
      <dsp:nvSpPr>
        <dsp:cNvPr id="0" name=""/>
        <dsp:cNvSpPr/>
      </dsp:nvSpPr>
      <dsp:spPr>
        <a:xfrm>
          <a:off x="3259801" y="1143008"/>
          <a:ext cx="1288755" cy="1625600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322713" y="1205920"/>
        <a:ext cx="1162931" cy="1499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BC2D5-C71C-4EEF-80EC-FFCB6D246521}">
      <dsp:nvSpPr>
        <dsp:cNvPr id="0" name=""/>
        <dsp:cNvSpPr/>
      </dsp:nvSpPr>
      <dsp:spPr>
        <a:xfrm>
          <a:off x="5620473" y="2833784"/>
          <a:ext cx="91440" cy="6152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526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E7299-8515-461D-962F-42722F26E85F}">
      <dsp:nvSpPr>
        <dsp:cNvPr id="0" name=""/>
        <dsp:cNvSpPr/>
      </dsp:nvSpPr>
      <dsp:spPr>
        <a:xfrm>
          <a:off x="3691604" y="1354386"/>
          <a:ext cx="1974589" cy="615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282"/>
              </a:lnTo>
              <a:lnTo>
                <a:pt x="1974589" y="419282"/>
              </a:lnTo>
              <a:lnTo>
                <a:pt x="1974589" y="61526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E8B11-69B5-4ED2-B183-BDCEF51EE35E}">
      <dsp:nvSpPr>
        <dsp:cNvPr id="0" name=""/>
        <dsp:cNvSpPr/>
      </dsp:nvSpPr>
      <dsp:spPr>
        <a:xfrm>
          <a:off x="1671295" y="2833784"/>
          <a:ext cx="91440" cy="6152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526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22204-53F7-48C2-B8F1-8420CDB47808}">
      <dsp:nvSpPr>
        <dsp:cNvPr id="0" name=""/>
        <dsp:cNvSpPr/>
      </dsp:nvSpPr>
      <dsp:spPr>
        <a:xfrm>
          <a:off x="1717015" y="1354386"/>
          <a:ext cx="1974589" cy="615261"/>
        </a:xfrm>
        <a:custGeom>
          <a:avLst/>
          <a:gdLst/>
          <a:ahLst/>
          <a:cxnLst/>
          <a:rect l="0" t="0" r="0" b="0"/>
          <a:pathLst>
            <a:path>
              <a:moveTo>
                <a:pt x="1974589" y="0"/>
              </a:moveTo>
              <a:lnTo>
                <a:pt x="1974589" y="419282"/>
              </a:lnTo>
              <a:lnTo>
                <a:pt x="0" y="419282"/>
              </a:lnTo>
              <a:lnTo>
                <a:pt x="0" y="61526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3C3BA-AF18-457A-ABDB-E560DA6A2249}">
      <dsp:nvSpPr>
        <dsp:cNvPr id="0" name=""/>
        <dsp:cNvSpPr/>
      </dsp:nvSpPr>
      <dsp:spPr>
        <a:xfrm>
          <a:off x="2633848" y="11037"/>
          <a:ext cx="2115511" cy="1343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8B12D-2493-4610-AB49-A97EA70C2220}">
      <dsp:nvSpPr>
        <dsp:cNvPr id="0" name=""/>
        <dsp:cNvSpPr/>
      </dsp:nvSpPr>
      <dsp:spPr>
        <a:xfrm>
          <a:off x="2868905" y="234341"/>
          <a:ext cx="2115511" cy="1343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Қоректік тізбектер</a:t>
          </a:r>
          <a:endParaRPr lang="ru-RU" sz="2100" b="1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908250" y="273686"/>
        <a:ext cx="2036821" cy="1264659"/>
      </dsp:txXfrm>
    </dsp:sp>
    <dsp:sp modelId="{C3E34357-1F24-41A5-B06E-A7D5605FE516}">
      <dsp:nvSpPr>
        <dsp:cNvPr id="0" name=""/>
        <dsp:cNvSpPr/>
      </dsp:nvSpPr>
      <dsp:spPr>
        <a:xfrm>
          <a:off x="659259" y="1969648"/>
          <a:ext cx="2115511" cy="864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E565C-CE6E-4E5F-B5BB-FDE13D0AA60A}">
      <dsp:nvSpPr>
        <dsp:cNvPr id="0" name=""/>
        <dsp:cNvSpPr/>
      </dsp:nvSpPr>
      <dsp:spPr>
        <a:xfrm>
          <a:off x="894316" y="2192952"/>
          <a:ext cx="2115511" cy="864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жайылымдық</a:t>
          </a:r>
          <a:endParaRPr lang="ru-RU" sz="2100" b="1" kern="1200" dirty="0">
            <a:solidFill>
              <a:srgbClr val="006600"/>
            </a:solidFill>
            <a:latin typeface="Arial" pitchFamily="34" charset="0"/>
            <a:cs typeface="Arial" pitchFamily="34" charset="0"/>
          </a:endParaRPr>
        </a:p>
      </dsp:txBody>
      <dsp:txXfrm>
        <a:off x="919626" y="2218262"/>
        <a:ext cx="2064891" cy="813516"/>
      </dsp:txXfrm>
    </dsp:sp>
    <dsp:sp modelId="{096081B4-77B1-45EC-9924-C6092FC23FAE}">
      <dsp:nvSpPr>
        <dsp:cNvPr id="0" name=""/>
        <dsp:cNvSpPr/>
      </dsp:nvSpPr>
      <dsp:spPr>
        <a:xfrm>
          <a:off x="1124" y="3449046"/>
          <a:ext cx="3431782" cy="2549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B6FA8-0ED1-442D-B4B3-FB8762E30ED7}">
      <dsp:nvSpPr>
        <dsp:cNvPr id="0" name=""/>
        <dsp:cNvSpPr/>
      </dsp:nvSpPr>
      <dsp:spPr>
        <a:xfrm>
          <a:off x="236180" y="3672350"/>
          <a:ext cx="3431782" cy="2549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solidFill>
                <a:srgbClr val="006600"/>
              </a:solidFill>
              <a:latin typeface="Arial" pitchFamily="34" charset="0"/>
              <a:cs typeface="Arial" pitchFamily="34" charset="0"/>
            </a:rPr>
            <a:t>Фотосинтездеуші</a:t>
          </a:r>
          <a:r>
            <a:rPr lang="ru-RU" sz="2000" b="1" kern="1200" dirty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>
              <a:solidFill>
                <a:srgbClr val="006600"/>
              </a:solidFill>
              <a:latin typeface="Arial" pitchFamily="34" charset="0"/>
              <a:cs typeface="Arial" pitchFamily="34" charset="0"/>
            </a:rPr>
            <a:t>ағзалардан басталады</a:t>
          </a:r>
          <a:endParaRPr lang="ru-RU" sz="2000" b="1" kern="1200" dirty="0">
            <a:solidFill>
              <a:srgbClr val="006600"/>
            </a:solidFill>
            <a:latin typeface="Arial" pitchFamily="34" charset="0"/>
            <a:cs typeface="Arial" pitchFamily="34" charset="0"/>
          </a:endParaRPr>
        </a:p>
      </dsp:txBody>
      <dsp:txXfrm>
        <a:off x="310858" y="3747028"/>
        <a:ext cx="3282426" cy="2400335"/>
      </dsp:txXfrm>
    </dsp:sp>
    <dsp:sp modelId="{920D4820-A976-41AA-AD2D-DCB62B5E85CF}">
      <dsp:nvSpPr>
        <dsp:cNvPr id="0" name=""/>
        <dsp:cNvSpPr/>
      </dsp:nvSpPr>
      <dsp:spPr>
        <a:xfrm>
          <a:off x="4608438" y="1969648"/>
          <a:ext cx="2115511" cy="864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2B5DE-2702-4857-9683-4CF2D621CDF5}">
      <dsp:nvSpPr>
        <dsp:cNvPr id="0" name=""/>
        <dsp:cNvSpPr/>
      </dsp:nvSpPr>
      <dsp:spPr>
        <a:xfrm>
          <a:off x="4843494" y="2192952"/>
          <a:ext cx="2115511" cy="864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детритті</a:t>
          </a:r>
          <a:endParaRPr lang="ru-RU" sz="2100" b="1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868804" y="2218262"/>
        <a:ext cx="2064891" cy="813516"/>
      </dsp:txXfrm>
    </dsp:sp>
    <dsp:sp modelId="{AB2512B2-EA15-4FAA-93A1-6128C7477A9F}">
      <dsp:nvSpPr>
        <dsp:cNvPr id="0" name=""/>
        <dsp:cNvSpPr/>
      </dsp:nvSpPr>
      <dsp:spPr>
        <a:xfrm>
          <a:off x="3903020" y="3449046"/>
          <a:ext cx="3526346" cy="2603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8A10E-DD9E-4732-B2EC-1A0990F9F753}">
      <dsp:nvSpPr>
        <dsp:cNvPr id="0" name=""/>
        <dsp:cNvSpPr/>
      </dsp:nvSpPr>
      <dsp:spPr>
        <a:xfrm>
          <a:off x="4138077" y="3672350"/>
          <a:ext cx="3526346" cy="2603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Өсімдік қалдықтарынан, өлекселерден,  жануарлар</a:t>
          </a:r>
          <a:r>
            <a:rPr lang="ru-RU" sz="2000" b="1" kern="1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экскременттерінен</a:t>
          </a:r>
          <a:endParaRPr lang="ru-RU" sz="2000" b="1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(детрит) </a:t>
          </a:r>
          <a:r>
            <a:rPr lang="ru-RU" sz="2000" b="1" kern="1200" dirty="0" err="1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басталады</a:t>
          </a:r>
          <a:endParaRPr lang="ru-RU" sz="2000" b="1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214321" y="3748594"/>
        <a:ext cx="3373858" cy="2450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C13A-2C6F-45A1-8D80-B642C2C41F18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27FA4-44E1-4EE0-A854-D5E6002E6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9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1D3-231C-42C5-B07B-B8B458DD1EC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1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54FD-644D-4563-92C5-331B78F0135F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4B11-0AC0-4CBD-BE66-ED60E70AFD5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34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54FD-644D-4563-92C5-331B78F0135F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4B11-0AC0-4CBD-BE66-ED60E70A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82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54FD-644D-4563-92C5-331B78F0135F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4B11-0AC0-4CBD-BE66-ED60E70A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47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4000500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0779232-EA76-43B9-BC60-F329BE40979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742799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54FD-644D-4563-92C5-331B78F0135F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4B11-0AC0-4CBD-BE66-ED60E70A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1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54FD-644D-4563-92C5-331B78F0135F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4B11-0AC0-4CBD-BE66-ED60E70AFD5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4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54FD-644D-4563-92C5-331B78F0135F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4B11-0AC0-4CBD-BE66-ED60E70A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0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54FD-644D-4563-92C5-331B78F0135F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4B11-0AC0-4CBD-BE66-ED60E70A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3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54FD-644D-4563-92C5-331B78F0135F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4B11-0AC0-4CBD-BE66-ED60E70A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27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54FD-644D-4563-92C5-331B78F0135F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4B11-0AC0-4CBD-BE66-ED60E70A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9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7F954FD-644D-4563-92C5-331B78F0135F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D14B11-0AC0-4CBD-BE66-ED60E70A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5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54FD-644D-4563-92C5-331B78F0135F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4B11-0AC0-4CBD-BE66-ED60E70A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86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F954FD-644D-4563-92C5-331B78F0135F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D14B11-0AC0-4CBD-BE66-ED60E70AFD5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78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0603" y="645605"/>
            <a:ext cx="7664103" cy="14700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 Семинар</a:t>
            </a:r>
            <a:r>
              <a:rPr lang="ru-RU" sz="4000" b="1" dirty="0" smtClean="0"/>
              <a:t>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тізбектер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қоректік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тізбектер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52794" y="357167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20596896"/>
              </p:ext>
            </p:extLst>
          </p:nvPr>
        </p:nvGraphicFramePr>
        <p:xfrm>
          <a:off x="2526913" y="67918"/>
          <a:ext cx="7665548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3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A80A84-A118-4017-8D55-D0B07648E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20" y="1563130"/>
            <a:ext cx="12027159" cy="1143000"/>
          </a:xfrm>
        </p:spPr>
        <p:txBody>
          <a:bodyPr>
            <a:normAutofit fontScale="92500"/>
          </a:bodyPr>
          <a:lstStyle/>
          <a:p>
            <a:pPr algn="ctr"/>
            <a:r>
              <a:rPr lang="kk-KZ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 !!!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3055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Биогеоценозда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иелері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біріктірілген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қосылу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айырылу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буындардан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трофикалық</a:t>
            </a: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тор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Құрлықтағы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(3-4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буыннан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жыртқыш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едәуір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фитопланктон-зоопланктон-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балықтар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жыртқыш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балықтар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Редуценттерге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өліктер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экскременттерде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мекендеп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біртіндеп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ыдырататын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микроорганизмдері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ашытқы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микроорганизмдері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саңырауқұлақтар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сапрофиттер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Саңырауқұлақтар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өлекселерін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ыдыратуға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Микроорганизмдер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ингибиторлар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антибиотиктер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керсінше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жылдамдатқыш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витаминдер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осы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уақытқа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толығымен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зерттелмеген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Қоректік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тізбектегі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I-IV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детриттік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тізбекке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қоректік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трофикалық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өтетін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ағымының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активтілігімен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Экожүйенің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өнімділігі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трофикалық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деңгейдегі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кетеді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қалғаны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мен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биомассаның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өсуін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33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22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2891" y="223196"/>
            <a:ext cx="11435753" cy="11387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66775" algn="l"/>
              </a:tabLst>
            </a:pP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Продуценттер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(лат.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өндіруші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) –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фотосинтезді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немесе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хемосинтезді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пайдалана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отырып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бейорганикалық заттардан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органикалық заттар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түзуге қабілетті автотрофты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ағзалар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(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жасыл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өсімдіктер және</a:t>
            </a:r>
            <a:r>
              <a:rPr lang="ru-RU" sz="2000" b="1" i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автотрофты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бактериялар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). </a:t>
            </a:r>
            <a:endParaRPr lang="ru-RU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26626" name="Picture 2" descr="C:\Documents and Settings\Admin\Рабочий стол\ОФОРМЛЕНИЕ\оооо\05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794" y="2355326"/>
            <a:ext cx="5357850" cy="3924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7" name="Picture 3" descr="C:\Documents and Settings\Admin\Рабочий стол\ОФОРМЛЕНИЕ\оооо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5833" y="4067089"/>
            <a:ext cx="2762803" cy="2695564"/>
          </a:xfrm>
          <a:prstGeom prst="flowChartConnector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04794" y="233263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тізбегінің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трофикалық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автотрофты</a:t>
            </a:r>
            <a:r>
              <a:rPr lang="ru-RU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ағзалар-продуценттер</a:t>
            </a:r>
            <a:r>
              <a:rPr lang="ru-RU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өндірушілер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Продуцентерге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өздерінің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денелерінің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бейорганикалық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қосылыстар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есебінен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құратын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автотрофтық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өздерінің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етуіне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бейорганикалық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бейорганикалық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тотығуынан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өздігінен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Автотрофты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организмдерге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фотосинтезге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балдырлар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фототрофты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автотрофты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түзіп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өнімділікті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түзеді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65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42362" y="74456"/>
            <a:ext cx="7279316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209675" algn="l"/>
              </a:tabLst>
            </a:pP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Консументтер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(лат.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тұтынатын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) –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органикалық заттарды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тұтынатын гетеротрофты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ағзалар</a:t>
            </a:r>
            <a:endParaRPr lang="ru-RU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7933" y="1545518"/>
            <a:ext cx="678661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</a:pP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Консументтердің жіктелуі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бірінші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реттік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консументтер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: </a:t>
            </a:r>
            <a:r>
              <a:rPr lang="ru-RU" sz="2000" b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өсімдік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қоректі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жануарлар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; </a:t>
            </a:r>
          </a:p>
        </p:txBody>
      </p:sp>
      <p:pic>
        <p:nvPicPr>
          <p:cNvPr id="25602" name="Picture 2" descr="C:\Documents and Settings\Admin\Рабочий стол\карт\заяц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1670" y="4027824"/>
            <a:ext cx="2500330" cy="228291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690430" y="3171413"/>
            <a:ext cx="758318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трофикалық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деңгейлерге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(ІІ-ІІІ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трофикалық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деңгейлерге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консументтер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Консументтер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гетертрофты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продуценттер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консументтер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өндірген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қорек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пайдаланатын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түрге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трансформациялайтын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Бұларға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саңырауқұлақтар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микроорганизмдердің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паразиттік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жәндік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қоректі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Консументтер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реттік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</a:t>
            </a:r>
            <a:r>
              <a:rPr lang="ru-RU" b="1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трофикалық</a:t>
            </a:r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</a:t>
            </a:r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шөпқоректі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фитофагтар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қатардағы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консументтер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тұтынушылар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бұған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қоректі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A2AE39DF-13DF-4715-8B94-C3D83AD27E81}"/>
              </a:ext>
            </a:extLst>
          </p:cNvPr>
          <p:cNvSpPr/>
          <p:nvPr/>
        </p:nvSpPr>
        <p:spPr>
          <a:xfrm rot="19019706">
            <a:off x="4662620" y="903128"/>
            <a:ext cx="397890" cy="68632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xmlns="" id="{A7A736C3-986A-45B3-B304-779DDBF009A5}"/>
              </a:ext>
            </a:extLst>
          </p:cNvPr>
          <p:cNvSpPr/>
          <p:nvPr/>
        </p:nvSpPr>
        <p:spPr>
          <a:xfrm rot="1598805">
            <a:off x="4964916" y="2633218"/>
            <a:ext cx="455961" cy="568863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карт\clip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8996" y="3997143"/>
            <a:ext cx="2500330" cy="2300877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C:\Documents and Settings\Admin\Рабочий стол\карт\UR_AR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4409" y="3814809"/>
            <a:ext cx="2273237" cy="2483211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330460" y="224135"/>
            <a:ext cx="7410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</a:pPr>
            <a:r>
              <a:rPr lang="ru-RU" b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екінші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реттік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консументтер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: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жануартекті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азықпен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қоректенетін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жануарлар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(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жыртқыштар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);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азық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таңдамайтындар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3041" y="116707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трофикалық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жыртқыш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зоофагтар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қатардағы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консументтер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4453" y="3445477"/>
            <a:ext cx="10644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трофикалық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жыртқыштар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қатардағы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консументтер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53" y="1042090"/>
            <a:ext cx="3403030" cy="22662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83" y="1950562"/>
            <a:ext cx="1941842" cy="145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1063" y="269984"/>
            <a:ext cx="650084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Редуценттеры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өсімдік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қалдықтары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жануар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өлекселерімен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(детрит)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қоректенетін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сапрофиты (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әдетте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бұлар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бактериялар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саңырауқұлақтар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Детритпен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қоректенетін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жануарлар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детритофагтар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да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қоректенуі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мүмкін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сол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арқылы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шіру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үрдісін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жылдамдатады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Picture 2" descr="res4A9554F3-85A5-46AF-9C9A-C4C3018918B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417" y="2578308"/>
            <a:ext cx="6730583" cy="4279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3256" y="549992"/>
            <a:ext cx="48927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трофикалық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организмдердегі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қалдықтарды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тұтынушылар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деструкторлар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редуценттер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келтірушілер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Оларға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микроорганизмдер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сапрофаг,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сапрофиттер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детритофагтар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Детритофагтар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сапрофагтарға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жануарлардың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тіршілігінен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қалдықтармен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өнімдермен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қоректенетін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түрлі-түрлі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құрттар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бунақ-аяқтылар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тазалау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топырақтың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жертезектің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қоймаларының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түбіндегі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шөгінділерді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түзуге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Редуценттер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заттармен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қоректенеді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ыдыратып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қайтадан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бейорганикалық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қосылыстарға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айналдырады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Редуценттер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молекулалық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минералды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көмір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қышқыл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газы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қайтарылып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редуценттер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ыдыратып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келтіріп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айналымын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жалғастырып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1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0465" y="307298"/>
            <a:ext cx="1055292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 ішінде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 заттарды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автотрофты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 жасайды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 жануарлар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азық етеді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 кезегінде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 жануарларға жем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Ағзалардың мұндай байланысы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қоректік тізбек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тізбектің әр бөлігі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трофикалық деңгей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(греч.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trophos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«қоректену»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026" name="Picture 2" descr="C:\Documents and Settings\Admin\Рабочий стол\цепь.gif"/>
          <p:cNvPicPr>
            <a:picLocks noChangeAspect="1" noChangeArrowheads="1"/>
          </p:cNvPicPr>
          <p:nvPr/>
        </p:nvPicPr>
        <p:blipFill>
          <a:blip r:embed="rId2" cstate="print"/>
          <a:srcRect t="17255" b="18039"/>
          <a:stretch>
            <a:fillRect/>
          </a:stretch>
        </p:blipFill>
        <p:spPr bwMode="auto">
          <a:xfrm>
            <a:off x="1185063" y="2464965"/>
            <a:ext cx="9563725" cy="3852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32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4034716875"/>
              </p:ext>
            </p:extLst>
          </p:nvPr>
        </p:nvGraphicFramePr>
        <p:xfrm>
          <a:off x="3653359" y="1873108"/>
          <a:ext cx="7143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Выноска 1 (граница и черта) 2"/>
          <p:cNvSpPr/>
          <p:nvPr/>
        </p:nvSpPr>
        <p:spPr>
          <a:xfrm>
            <a:off x="3882452" y="5199960"/>
            <a:ext cx="1185070" cy="612648"/>
          </a:xfrm>
          <a:prstGeom prst="accentBorderCallout1">
            <a:avLst>
              <a:gd name="adj1" fmla="val 18750"/>
              <a:gd name="adj2" fmla="val -8333"/>
              <a:gd name="adj3" fmla="val -113457"/>
              <a:gd name="adj4" fmla="val -1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2">
                    <a:lumMod val="50000"/>
                  </a:schemeClr>
                </a:solidFill>
              </a:rPr>
              <a:t>қарағай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Выноска 1 (граница и черта) 3"/>
          <p:cNvSpPr/>
          <p:nvPr/>
        </p:nvSpPr>
        <p:spPr>
          <a:xfrm>
            <a:off x="5501390" y="5184970"/>
            <a:ext cx="1349115" cy="612648"/>
          </a:xfrm>
          <a:prstGeom prst="accentBorderCallout1">
            <a:avLst>
              <a:gd name="adj1" fmla="val 18750"/>
              <a:gd name="adj2" fmla="val -8333"/>
              <a:gd name="adj3" fmla="val -123243"/>
              <a:gd name="adj4" fmla="val -20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2">
                    <a:lumMod val="50000"/>
                  </a:schemeClr>
                </a:solidFill>
              </a:rPr>
              <a:t>қабықжегі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Выноска 1 (граница и черта) 4"/>
          <p:cNvSpPr/>
          <p:nvPr/>
        </p:nvSpPr>
        <p:spPr>
          <a:xfrm>
            <a:off x="7225259" y="5214950"/>
            <a:ext cx="1289154" cy="612648"/>
          </a:xfrm>
          <a:prstGeom prst="accentBorderCallout1">
            <a:avLst>
              <a:gd name="adj1" fmla="val 18750"/>
              <a:gd name="adj2" fmla="val -8333"/>
              <a:gd name="adj3" fmla="val -115903"/>
              <a:gd name="adj4" fmla="val -45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тоқылдақ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9310710" y="5214950"/>
            <a:ext cx="914400" cy="612648"/>
          </a:xfrm>
          <a:prstGeom prst="accentBorderCallout1">
            <a:avLst>
              <a:gd name="adj1" fmla="val 18750"/>
              <a:gd name="adj2" fmla="val -8333"/>
              <a:gd name="adj3" fmla="val -115903"/>
              <a:gd name="adj4" fmla="val -45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2">
                    <a:lumMod val="50000"/>
                  </a:schemeClr>
                </a:solidFill>
              </a:rPr>
              <a:t>қырғи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5762" y="267938"/>
            <a:ext cx="69294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Қоректік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трофикалық тізбектер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зат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пен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энергияның ағзалардың бір-біріне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азық болуы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нәтижесінде бір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деңгейден екіншісіне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өтетін әр түрдің тірі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ағзаларының тізбегі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4452926" y="2071678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5881686" y="2071678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7524760" y="2071678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686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7125</TotalTime>
  <Words>612</Words>
  <Application>Microsoft Office PowerPoint</Application>
  <PresentationFormat>Широкоэкранный</PresentationFormat>
  <Paragraphs>42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Dauren</cp:lastModifiedBy>
  <cp:revision>29</cp:revision>
  <dcterms:created xsi:type="dcterms:W3CDTF">2015-01-06T10:12:27Z</dcterms:created>
  <dcterms:modified xsi:type="dcterms:W3CDTF">2022-10-26T03:08:29Z</dcterms:modified>
</cp:coreProperties>
</file>